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>
      <p:cViewPr varScale="1">
        <p:scale>
          <a:sx n="111" d="100"/>
          <a:sy n="111" d="100"/>
        </p:scale>
        <p:origin x="-1500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6991926" y="233876"/>
            <a:ext cx="2561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ДЕНЕЖНОЕ ДОВОЛЬСТВИЕ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xmlns="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:a16="http://schemas.microsoft.com/office/drawing/2014/main" xmlns="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xmlns="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xmlns="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xmlns="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xmlns="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xmlns="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xmlns="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706D9FE6-D11E-4E8F-B25E-781171B866B1}"/>
              </a:ext>
            </a:extLst>
          </p:cNvPr>
          <p:cNvSpPr/>
          <p:nvPr/>
        </p:nvSpPr>
        <p:spPr>
          <a:xfrm>
            <a:off x="6664837" y="5396347"/>
            <a:ext cx="3243263" cy="479177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xmlns="" id="{71A4009A-B211-4F55-A139-1CF340E653AB}"/>
              </a:ext>
            </a:extLst>
          </p:cNvPr>
          <p:cNvSpPr/>
          <p:nvPr/>
        </p:nvSpPr>
        <p:spPr>
          <a:xfrm>
            <a:off x="7057684" y="5462464"/>
            <a:ext cx="2935876" cy="38817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5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117</a:t>
            </a: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xmlns="" id="{9DC938B3-99BB-4DF1-AD0C-ED6626792A21}"/>
              </a:ext>
            </a:extLst>
          </p:cNvPr>
          <p:cNvSpPr/>
          <p:nvPr/>
        </p:nvSpPr>
        <p:spPr>
          <a:xfrm>
            <a:off x="3347150" y="5934277"/>
            <a:ext cx="3217985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5489</TotalTime>
  <Words>435</Words>
  <Application>Microsoft Office PowerPoint</Application>
  <PresentationFormat>Лист A4 (210x297 мм)</PresentationFormat>
  <Paragraphs>78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Калёнов Андрей Евгеньевич</cp:lastModifiedBy>
  <cp:revision>210</cp:revision>
  <cp:lastPrinted>2023-04-10T14:09:03Z</cp:lastPrinted>
  <dcterms:created xsi:type="dcterms:W3CDTF">2019-12-05T06:41:56Z</dcterms:created>
  <dcterms:modified xsi:type="dcterms:W3CDTF">2023-04-10T14:49:15Z</dcterms:modified>
</cp:coreProperties>
</file>